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C8D7-8E96-46FD-A83D-F62399C4E92D}" type="datetimeFigureOut">
              <a:rPr lang="ko-KR" altLang="en-US" smtClean="0"/>
              <a:pPr/>
              <a:t>2015-10-06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23C-D831-4D28-AA81-EA38423CA66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C8D7-8E96-46FD-A83D-F62399C4E92D}" type="datetimeFigureOut">
              <a:rPr lang="ko-KR" altLang="en-US" smtClean="0"/>
              <a:pPr/>
              <a:t>2015-10-06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23C-D831-4D28-AA81-EA38423CA66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C8D7-8E96-46FD-A83D-F62399C4E92D}" type="datetimeFigureOut">
              <a:rPr lang="ko-KR" altLang="en-US" smtClean="0"/>
              <a:pPr/>
              <a:t>2015-10-06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23C-D831-4D28-AA81-EA38423CA66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C8D7-8E96-46FD-A83D-F62399C4E92D}" type="datetimeFigureOut">
              <a:rPr lang="ko-KR" altLang="en-US" smtClean="0"/>
              <a:pPr/>
              <a:t>2015-10-06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23C-D831-4D28-AA81-EA38423CA66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C8D7-8E96-46FD-A83D-F62399C4E92D}" type="datetimeFigureOut">
              <a:rPr lang="ko-KR" altLang="en-US" smtClean="0"/>
              <a:pPr/>
              <a:t>2015-10-06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23C-D831-4D28-AA81-EA38423CA66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C8D7-8E96-46FD-A83D-F62399C4E92D}" type="datetimeFigureOut">
              <a:rPr lang="ko-KR" altLang="en-US" smtClean="0"/>
              <a:pPr/>
              <a:t>2015-10-06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23C-D831-4D28-AA81-EA38423CA66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C8D7-8E96-46FD-A83D-F62399C4E92D}" type="datetimeFigureOut">
              <a:rPr lang="ko-KR" altLang="en-US" smtClean="0"/>
              <a:pPr/>
              <a:t>2015-10-06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23C-D831-4D28-AA81-EA38423CA66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C8D7-8E96-46FD-A83D-F62399C4E92D}" type="datetimeFigureOut">
              <a:rPr lang="ko-KR" altLang="en-US" smtClean="0"/>
              <a:pPr/>
              <a:t>2015-10-06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23C-D831-4D28-AA81-EA38423CA66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C8D7-8E96-46FD-A83D-F62399C4E92D}" type="datetimeFigureOut">
              <a:rPr lang="ko-KR" altLang="en-US" smtClean="0"/>
              <a:pPr/>
              <a:t>2015-10-06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23C-D831-4D28-AA81-EA38423CA66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C8D7-8E96-46FD-A83D-F62399C4E92D}" type="datetimeFigureOut">
              <a:rPr lang="ko-KR" altLang="en-US" smtClean="0"/>
              <a:pPr/>
              <a:t>2015-10-06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23C-D831-4D28-AA81-EA38423CA66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C8D7-8E96-46FD-A83D-F62399C4E92D}" type="datetimeFigureOut">
              <a:rPr lang="ko-KR" altLang="en-US" smtClean="0"/>
              <a:pPr/>
              <a:t>2015-10-06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D23C-D831-4D28-AA81-EA38423CA66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9C8D7-8E96-46FD-A83D-F62399C4E92D}" type="datetimeFigureOut">
              <a:rPr lang="ko-KR" altLang="en-US" smtClean="0"/>
              <a:pPr/>
              <a:t>2015-10-06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BD23C-D831-4D28-AA81-EA38423CA66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&lt;</a:t>
            </a:r>
            <a:r>
              <a:rPr lang="ko-KR" altLang="en-US" dirty="0" smtClean="0"/>
              <a:t>객실 난방 조절기</a:t>
            </a:r>
            <a:r>
              <a:rPr lang="en-US" altLang="ko-KR" dirty="0" smtClean="0"/>
              <a:t>&gt;</a:t>
            </a:r>
            <a:endParaRPr lang="ko-KR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00387" y="1605756"/>
            <a:ext cx="2943225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8572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4000" dirty="0" smtClean="0">
                <a:latin typeface="HY견고딕" pitchFamily="18" charset="-127"/>
                <a:ea typeface="HY견고딕" pitchFamily="18" charset="-127"/>
              </a:rPr>
              <a:t>* </a:t>
            </a:r>
            <a:r>
              <a:rPr lang="ko-KR" altLang="en-US" sz="4000" dirty="0" smtClean="0">
                <a:latin typeface="HY견고딕" pitchFamily="18" charset="-127"/>
                <a:ea typeface="HY견고딕" pitchFamily="18" charset="-127"/>
              </a:rPr>
              <a:t>객실 난방 이용안내</a:t>
            </a:r>
            <a:endParaRPr lang="en-US" altLang="ko-KR" sz="4000" dirty="0" smtClean="0">
              <a:latin typeface="HY견고딕" pitchFamily="18" charset="-127"/>
              <a:ea typeface="HY견고딕" pitchFamily="18" charset="-127"/>
            </a:endParaRPr>
          </a:p>
          <a:p>
            <a:pPr algn="ctr"/>
            <a:endParaRPr lang="en-US" altLang="ko-KR" dirty="0" smtClean="0">
              <a:latin typeface="HY견고딕" pitchFamily="18" charset="-127"/>
              <a:ea typeface="HY견고딕" pitchFamily="18" charset="-127"/>
            </a:endParaRPr>
          </a:p>
          <a:p>
            <a:pPr algn="just"/>
            <a:endParaRPr lang="en-US" altLang="ko-KR" dirty="0" smtClean="0">
              <a:latin typeface="HY견고딕" pitchFamily="18" charset="-127"/>
              <a:ea typeface="HY견고딕" pitchFamily="18" charset="-127"/>
            </a:endParaRPr>
          </a:p>
          <a:p>
            <a:pPr algn="just">
              <a:buFont typeface="Arial" charset="0"/>
              <a:buChar char="•"/>
            </a:pPr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객실 난방 온도 조절 방법</a:t>
            </a:r>
            <a:endParaRPr lang="en-US" altLang="ko-KR" sz="2400" dirty="0" smtClean="0">
              <a:latin typeface="HY견고딕" pitchFamily="18" charset="-127"/>
              <a:ea typeface="HY견고딕" pitchFamily="18" charset="-127"/>
            </a:endParaRPr>
          </a:p>
          <a:p>
            <a:pPr algn="just"/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  - </a:t>
            </a:r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방에 들어가자 마자 보이는 온도는 현재 실내온도입니다</a:t>
            </a:r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algn="just"/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  - </a:t>
            </a:r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좌</a:t>
            </a:r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우측에 </a:t>
            </a:r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+, - </a:t>
            </a:r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버튼을 누르셔서 설정온도를 조절하실 수 있습니다</a:t>
            </a:r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algn="just"/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  - </a:t>
            </a:r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현재 온도보다 </a:t>
            </a:r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1</a:t>
            </a:r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도 이상 높게 설정해 놓으면 난방이 가동됩니다</a:t>
            </a:r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algn="just"/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  - </a:t>
            </a:r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현재실내온도 이하로 설정해 놓으면 난방이 되지 않습니다</a:t>
            </a:r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algn="just"/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  </a:t>
            </a:r>
          </a:p>
          <a:p>
            <a:pPr algn="just"/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  </a:t>
            </a:r>
          </a:p>
          <a:p>
            <a:pPr algn="just"/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  </a:t>
            </a:r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예</a:t>
            </a:r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)  ① </a:t>
            </a:r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조절기 화면에 </a:t>
            </a:r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“21.5”</a:t>
            </a:r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라고 보이면 현재 실내온도가 </a:t>
            </a:r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21.5</a:t>
            </a:r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도라는 것입니다</a:t>
            </a:r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algn="just"/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        ② </a:t>
            </a:r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+,`- </a:t>
            </a:r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버튼을 눌렀을 때 </a:t>
            </a:r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“20.0”</a:t>
            </a:r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이라면 설정온도가 </a:t>
            </a:r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20</a:t>
            </a:r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도라는 뜻입니다</a:t>
            </a:r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algn="just"/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        ③ + </a:t>
            </a:r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버튼을 눌러서 실내온도인 </a:t>
            </a:r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21.5</a:t>
            </a:r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도보다 더 높게 설정하면 난방이 되고</a:t>
            </a:r>
            <a:endParaRPr lang="en-US" altLang="ko-KR" dirty="0" smtClean="0">
              <a:latin typeface="HY견고딕" pitchFamily="18" charset="-127"/>
              <a:ea typeface="HY견고딕" pitchFamily="18" charset="-127"/>
            </a:endParaRPr>
          </a:p>
          <a:p>
            <a:pPr algn="just"/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           </a:t>
            </a:r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 실내온도가 조금씩 상승합니다</a:t>
            </a:r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algn="just"/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        ④ </a:t>
            </a:r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난방설정의 적정온도는 </a:t>
            </a:r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26~28</a:t>
            </a:r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도 정도가 좋습니다</a:t>
            </a:r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algn="just"/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        ⑤ </a:t>
            </a:r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방이 더우시다면 설정온도를 </a:t>
            </a:r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1~2</a:t>
            </a:r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도 정도 낮추시면 됩니다</a:t>
            </a:r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algn="just"/>
            <a:endParaRPr lang="en-US" altLang="ko-KR" dirty="0" smtClean="0">
              <a:latin typeface="HY견고딕" pitchFamily="18" charset="-127"/>
              <a:ea typeface="HY견고딕" pitchFamily="18" charset="-127"/>
            </a:endParaRPr>
          </a:p>
          <a:p>
            <a:pPr algn="just"/>
            <a:endParaRPr lang="en-US" altLang="ko-KR" dirty="0" smtClean="0"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10" name="그림 9" descr="한국문화연수원 CI 세로 한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868" y="5357826"/>
            <a:ext cx="1685736" cy="10593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135</Words>
  <Application>Microsoft Office PowerPoint</Application>
  <PresentationFormat>화면 슬라이드 쇼(4:3)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&lt;객실 난방 조절기&gt;</vt:lpstr>
      <vt:lpstr>슬라이드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8</cp:revision>
  <dcterms:created xsi:type="dcterms:W3CDTF">2015-10-06T05:00:17Z</dcterms:created>
  <dcterms:modified xsi:type="dcterms:W3CDTF">2015-10-06T07:53:47Z</dcterms:modified>
</cp:coreProperties>
</file>